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89" r:id="rId2"/>
    <p:sldId id="286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讚佛寶功德（一）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佛在人間（上）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48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佛在人間（上）</a:t>
            </a:r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 </a:t>
            </a: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51BE09-1F5A-2A9A-F6A7-E974ADD5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6" y="982805"/>
            <a:ext cx="8383108" cy="50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6622C1-0136-A341-9662-CDBB23A3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" y="1320503"/>
            <a:ext cx="11654444" cy="43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FCEC8D-43AB-6679-4756-3C8617C9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982378"/>
            <a:ext cx="12000807" cy="50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7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73182E-5360-1702-DE2D-1AF8C47F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2" y="676077"/>
            <a:ext cx="11812385" cy="57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A13CCC-9ACE-5BD6-1045-D70A32D6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645241"/>
            <a:ext cx="11787447" cy="381482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977E0C-E2EE-4639-02CF-286A39E10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6" y="4932737"/>
            <a:ext cx="5680024" cy="4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讚佛寶功德（一）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佛在人間（上）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5" y="1123888"/>
            <a:ext cx="7879091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D7D947-2D59-1E79-3FC5-1FE2E296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" y="658982"/>
            <a:ext cx="11227724" cy="56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B46B2B-F53A-1ADE-A4D7-D30BAB5D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1307327"/>
            <a:ext cx="11671069" cy="42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D23C38-321A-4767-B959-041757EB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1671392"/>
            <a:ext cx="11622122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DC9AB3-5A47-46E2-BE93-4A33E0B9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722132"/>
            <a:ext cx="11019905" cy="57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88A9A4-0251-0ACD-3CE9-DB83EAC5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878459"/>
            <a:ext cx="11784676" cy="52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81EE011-5C13-CBA9-CF2B-E38D23D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001623"/>
            <a:ext cx="12050684" cy="48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C18F30-DA22-D38A-F23C-D49E1AE6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88" y="2970605"/>
            <a:ext cx="10792285" cy="32447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DF4FE7-E5AF-3A3A-A5FB-3EDF2E8D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8" y="870705"/>
            <a:ext cx="1024080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7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6719</TotalTime>
  <Words>99</Words>
  <Application>Microsoft Office PowerPoint</Application>
  <PresentationFormat>寬螢幕</PresentationFormat>
  <Paragraphs>17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327</cp:revision>
  <dcterms:created xsi:type="dcterms:W3CDTF">2023-08-17T10:12:34Z</dcterms:created>
  <dcterms:modified xsi:type="dcterms:W3CDTF">2023-09-14T11:55:26Z</dcterms:modified>
</cp:coreProperties>
</file>